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  <p:sldId id="269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77" autoAdjust="0"/>
    <p:restoredTop sz="94660"/>
  </p:normalViewPr>
  <p:slideViewPr>
    <p:cSldViewPr snapToGrid="0">
      <p:cViewPr varScale="1">
        <p:scale>
          <a:sx n="72" d="100"/>
          <a:sy n="72" d="100"/>
        </p:scale>
        <p:origin x="-402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5A7114E-E9DE-4A80-9AC0-2BBAB75AD8BA}" type="datetimeFigureOut">
              <a:rPr lang="en-US" smtClean="0"/>
              <a:pPr/>
              <a:t>12/22/2017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092C7A41-7C16-4C56-B472-76EB96FC16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085624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7114E-E9DE-4A80-9AC0-2BBAB75AD8BA}" type="datetimeFigureOut">
              <a:rPr lang="en-US" smtClean="0"/>
              <a:pPr/>
              <a:t>12/22/2017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C7A41-7C16-4C56-B472-76EB96FC16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964111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7114E-E9DE-4A80-9AC0-2BBAB75AD8BA}" type="datetimeFigureOut">
              <a:rPr lang="en-US" smtClean="0"/>
              <a:pPr/>
              <a:t>12/22/2017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C7A41-7C16-4C56-B472-76EB96FC16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223510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7114E-E9DE-4A80-9AC0-2BBAB75AD8BA}" type="datetimeFigureOut">
              <a:rPr lang="en-US" smtClean="0"/>
              <a:pPr/>
              <a:t>12/22/2017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C7A41-7C16-4C56-B472-76EB96FC16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769329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7114E-E9DE-4A80-9AC0-2BBAB75AD8BA}" type="datetimeFigureOut">
              <a:rPr lang="en-US" smtClean="0"/>
              <a:pPr/>
              <a:t>12/22/2017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C7A41-7C16-4C56-B472-76EB96FC16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530138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7114E-E9DE-4A80-9AC0-2BBAB75AD8BA}" type="datetimeFigureOut">
              <a:rPr lang="en-US" smtClean="0"/>
              <a:pPr/>
              <a:t>12/22/2017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C7A41-7C16-4C56-B472-76EB96FC16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41566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7114E-E9DE-4A80-9AC0-2BBAB75AD8BA}" type="datetimeFigureOut">
              <a:rPr lang="en-US" smtClean="0"/>
              <a:pPr/>
              <a:t>12/22/2017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C7A41-7C16-4C56-B472-76EB96FC16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145814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7114E-E9DE-4A80-9AC0-2BBAB75AD8BA}" type="datetimeFigureOut">
              <a:rPr lang="en-US" smtClean="0"/>
              <a:pPr/>
              <a:t>12/22/2017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C7A41-7C16-4C56-B472-76EB96FC163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30615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7114E-E9DE-4A80-9AC0-2BBAB75AD8BA}" type="datetimeFigureOut">
              <a:rPr lang="en-US" smtClean="0"/>
              <a:pPr/>
              <a:t>12/22/2017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C7A41-7C16-4C56-B472-76EB96FC16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203045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7114E-E9DE-4A80-9AC0-2BBAB75AD8BA}" type="datetimeFigureOut">
              <a:rPr lang="en-US" smtClean="0"/>
              <a:pPr/>
              <a:t>12/22/2017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C7A41-7C16-4C56-B472-76EB96FC16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697634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7114E-E9DE-4A80-9AC0-2BBAB75AD8BA}" type="datetimeFigureOut">
              <a:rPr lang="en-US" smtClean="0"/>
              <a:pPr/>
              <a:t>12/22/2017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C7A41-7C16-4C56-B472-76EB96FC16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39610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7114E-E9DE-4A80-9AC0-2BBAB75AD8BA}" type="datetimeFigureOut">
              <a:rPr lang="en-US" smtClean="0"/>
              <a:pPr/>
              <a:t>12/22/2017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C7A41-7C16-4C56-B472-76EB96FC16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62699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7114E-E9DE-4A80-9AC0-2BBAB75AD8BA}" type="datetimeFigureOut">
              <a:rPr lang="en-US" smtClean="0"/>
              <a:pPr/>
              <a:t>12/22/2017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C7A41-7C16-4C56-B472-76EB96FC16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724484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7114E-E9DE-4A80-9AC0-2BBAB75AD8BA}" type="datetimeFigureOut">
              <a:rPr lang="en-US" smtClean="0"/>
              <a:pPr/>
              <a:t>12/22/2017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C7A41-7C16-4C56-B472-76EB96FC16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13207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7114E-E9DE-4A80-9AC0-2BBAB75AD8BA}" type="datetimeFigureOut">
              <a:rPr lang="en-US" smtClean="0"/>
              <a:pPr/>
              <a:t>12/22/2017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C7A41-7C16-4C56-B472-76EB96FC16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12385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7114E-E9DE-4A80-9AC0-2BBAB75AD8BA}" type="datetimeFigureOut">
              <a:rPr lang="en-US" smtClean="0"/>
              <a:pPr/>
              <a:t>12/22/2017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C7A41-7C16-4C56-B472-76EB96FC16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383885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7114E-E9DE-4A80-9AC0-2BBAB75AD8BA}" type="datetimeFigureOut">
              <a:rPr lang="en-US" smtClean="0"/>
              <a:pPr/>
              <a:t>12/22/2017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C7A41-7C16-4C56-B472-76EB96FC16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079896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5A7114E-E9DE-4A80-9AC0-2BBAB75AD8BA}" type="datetimeFigureOut">
              <a:rPr lang="en-US" smtClean="0"/>
              <a:pPr/>
              <a:t>12/22/2017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92C7A41-7C16-4C56-B472-76EB96FC16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3887063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00798" y="2359406"/>
            <a:ext cx="8620156" cy="830997"/>
          </a:xfrm>
          <a:prstGeom prst="rect">
            <a:avLst/>
          </a:prstGeom>
          <a:solidFill>
            <a:srgbClr val="FF0000"/>
          </a:solidFill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4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Engineering </a:t>
            </a:r>
            <a:r>
              <a:rPr lang="en-US" sz="48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Econmy</a:t>
            </a:r>
            <a:endParaRPr lang="en-US" sz="4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0105" y="5226905"/>
            <a:ext cx="11845639" cy="1200329"/>
          </a:xfrm>
          <a:prstGeom prst="rect">
            <a:avLst/>
          </a:prstGeom>
          <a:solidFill>
            <a:srgbClr val="FF3399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lvl="0"/>
            <a:r>
              <a:rPr lang="en-US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Engineering Economy E. Paul </a:t>
            </a:r>
            <a:r>
              <a:rPr lang="en-US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DeGarmo</a:t>
            </a:r>
            <a:endParaRPr lang="en-US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Engineering Economy Leland Blank and Antony </a:t>
            </a:r>
            <a:r>
              <a:rPr lang="en-US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Tarquin</a:t>
            </a:r>
            <a:endParaRPr lang="en-US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Engineering Economy and Project Management Chan S. Park and Donald D. </a:t>
            </a:r>
            <a:r>
              <a:rPr lang="en-US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Tippett</a:t>
            </a:r>
            <a:endParaRPr lang="en-US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Fundamentals of Engineering Economics </a:t>
            </a:r>
            <a:r>
              <a:rPr lang="en-US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Kal</a:t>
            </a:r>
            <a:r>
              <a:rPr lang="en-US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Renganathan</a:t>
            </a:r>
            <a:r>
              <a:rPr lang="en-US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Sharma</a:t>
            </a:r>
            <a:endParaRPr lang="en-US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95604" y="4000504"/>
            <a:ext cx="6172200" cy="1077218"/>
          </a:xfrm>
          <a:prstGeom prst="rect">
            <a:avLst/>
          </a:prstGeom>
          <a:solidFill>
            <a:srgbClr val="FFFF0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Dr. Ola Adel</a:t>
            </a:r>
          </a:p>
          <a:p>
            <a:pPr algn="ctr"/>
            <a:r>
              <a:rPr lang="en-US" sz="3200" b="1" dirty="0" err="1">
                <a:latin typeface="Times New Roman" pitchFamily="18" charset="0"/>
                <a:cs typeface="Times New Roman" pitchFamily="18" charset="0"/>
              </a:rPr>
              <a:t>Ph.D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 Structural Engineering</a:t>
            </a:r>
            <a:endParaRPr lang="ar-IQ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6" descr="2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87921" y="214290"/>
            <a:ext cx="1071570" cy="1446099"/>
          </a:xfrm>
          <a:prstGeom prst="rect">
            <a:avLst/>
          </a:prstGeom>
          <a:ln w="88900" cap="sq" cmpd="thickThin">
            <a:solidFill>
              <a:srgbClr val="FF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8" name="TextBox 7"/>
          <p:cNvSpPr txBox="1"/>
          <p:nvPr/>
        </p:nvSpPr>
        <p:spPr>
          <a:xfrm>
            <a:off x="1952596" y="214290"/>
            <a:ext cx="4214842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Al-</a:t>
            </a:r>
            <a:r>
              <a:rPr lang="en-US" sz="20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Mansour</a:t>
            </a:r>
            <a:r>
              <a:rPr 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University College    </a:t>
            </a:r>
          </a:p>
          <a:p>
            <a:pPr algn="ctr" rtl="0"/>
            <a:r>
              <a:rPr lang="ar-IQ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كلية المنصور الجامعة</a:t>
            </a:r>
            <a:endParaRPr lang="en-US" sz="2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rtl="0"/>
            <a:r>
              <a:rPr lang="en-US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Civil Engineering Department</a:t>
            </a:r>
          </a:p>
          <a:p>
            <a:pPr algn="ctr" rtl="0"/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Third </a:t>
            </a:r>
            <a:r>
              <a:rPr lang="en-US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Year 2017-2018</a:t>
            </a:r>
          </a:p>
          <a:p>
            <a:pPr algn="ctr" rtl="0"/>
            <a:r>
              <a:rPr lang="en-US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**Engineering Economy**</a:t>
            </a:r>
            <a:endParaRPr lang="en-US" sz="2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97117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59863" y="51516"/>
            <a:ext cx="10280361" cy="6743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03907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51338" y="102695"/>
            <a:ext cx="8001000" cy="6671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02173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7962" y="213038"/>
            <a:ext cx="9990277" cy="6445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09787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6181" y="803454"/>
            <a:ext cx="11517319" cy="2854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50713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37108" y="12879"/>
            <a:ext cx="9722813" cy="6828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44116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080476" y="1808236"/>
            <a:ext cx="9902263" cy="3154710"/>
          </a:xfrm>
          <a:prstGeom prst="rect">
            <a:avLst/>
          </a:prstGeom>
          <a:solidFill>
            <a:srgbClr val="FFFF00"/>
          </a:solidFill>
          <a:ln>
            <a:solidFill>
              <a:srgbClr val="7030A0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9900" b="1" cap="none" spc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Lecture </a:t>
            </a:r>
            <a:r>
              <a:rPr lang="en-US" sz="19900" b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3</a:t>
            </a:r>
            <a:endParaRPr lang="en-US" sz="19900" b="1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46473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5886" y="25758"/>
            <a:ext cx="9942826" cy="6821081"/>
          </a:xfrm>
          <a:prstGeom prst="rect">
            <a:avLst/>
          </a:prstGeom>
          <a:ln>
            <a:solidFill>
              <a:srgbClr val="FFFF00"/>
            </a:solidFill>
          </a:ln>
        </p:spPr>
      </p:pic>
    </p:spTree>
    <p:extLst>
      <p:ext uri="{BB962C8B-B14F-4D97-AF65-F5344CB8AC3E}">
        <p14:creationId xmlns:p14="http://schemas.microsoft.com/office/powerpoint/2010/main" xmlns="" val="2446473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86923" y="0"/>
            <a:ext cx="1006624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5884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08143" y="38636"/>
            <a:ext cx="8984355" cy="6803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66215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0439" y="934791"/>
            <a:ext cx="11622659" cy="4281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37097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0843" y="540912"/>
            <a:ext cx="11339007" cy="4829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47437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8334" y="180304"/>
            <a:ext cx="10714015" cy="6549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03234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8788" y="0"/>
            <a:ext cx="11756414" cy="487002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08939" y="4870026"/>
            <a:ext cx="7424698" cy="1987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4740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Celestial" id="{C4BB2A3D-0E93-4C5F-B0D2-9D3FCE089CC5}" vid="{42E5908D-19A2-46FD-89FA-638B126129E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TM03457452[[fn=Celestial]]</Template>
  <TotalTime>175</TotalTime>
  <Words>61</Words>
  <Application>Microsoft Office PowerPoint</Application>
  <PresentationFormat>Custom</PresentationFormat>
  <Paragraphs>13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Celestial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</vt:vector>
  </TitlesOfParts>
  <Company>Microsoft (C)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ola</dc:creator>
  <cp:lastModifiedBy>ola</cp:lastModifiedBy>
  <cp:revision>38</cp:revision>
  <dcterms:created xsi:type="dcterms:W3CDTF">2017-02-28T04:11:17Z</dcterms:created>
  <dcterms:modified xsi:type="dcterms:W3CDTF">2017-12-22T10:55:19Z</dcterms:modified>
</cp:coreProperties>
</file>